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63" r:id="rId3"/>
    <p:sldId id="264" r:id="rId4"/>
    <p:sldId id="265" r:id="rId5"/>
    <p:sldId id="257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996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4094A5AE-E6E2-40F1-B797-1828BE80CFE2}" type="datetimeFigureOut">
              <a:rPr lang="en-US"/>
              <a:pPr>
                <a:defRPr/>
              </a:pPr>
              <a:t>5/1/2018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19D2601C-118E-4C2A-ACC9-712AAF7C85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6735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217329-63C1-4E96-98FA-615C3959A4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749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FB44AB-8646-4CCB-B490-D0F1B2F5D2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69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32C08C-131B-44B3-9073-A42CCE06B2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733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40FCA3-FFB1-4FA0-9A1E-10F0D11B4A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740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AF221B-6AE1-4C52-B00C-FB3F1ED36F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078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964DD8-6FE3-4F7C-ADA1-019E9666AC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181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0183CB-89C8-40D2-A8F3-190D8690AE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334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0C3025-DD97-42D7-AAE2-594471D712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117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A14C0-C745-49DB-9890-E2249A2431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742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B1A889-10B6-4B8A-9BFB-4A83A27777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047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7293E-8450-4EEB-9E58-A432A2637D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916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83F61880-A3A3-4680-A918-8722B9E72E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686800" cy="1143000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solidFill>
                  <a:schemeClr val="folHlink"/>
                </a:solidFill>
              </a:rPr>
              <a:t>Me llamo ________ Clase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802</a:t>
            </a:r>
            <a:br>
              <a:rPr lang="en-US" altLang="en-US" sz="3600" dirty="0" smtClean="0">
                <a:solidFill>
                  <a:schemeClr val="folHlink"/>
                </a:solidFill>
              </a:rPr>
            </a:br>
            <a:r>
              <a:rPr lang="en-US" altLang="en-US" sz="3600" dirty="0" smtClean="0">
                <a:solidFill>
                  <a:schemeClr val="folHlink"/>
                </a:solidFill>
              </a:rPr>
              <a:t>La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fecha es 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primero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de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mayo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del 2018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1752600"/>
            <a:ext cx="8534400" cy="5029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AR" altLang="en-US" dirty="0" smtClean="0">
                <a:solidFill>
                  <a:srgbClr val="FF0000"/>
                </a:solidFill>
              </a:rPr>
              <a:t>Propósito # 77:  </a:t>
            </a:r>
            <a:r>
              <a:rPr lang="es-AR" altLang="en-US" dirty="0" smtClean="0"/>
              <a:t>¿Cómo repasamos el Capitulo 8 para el examen?</a:t>
            </a:r>
          </a:p>
          <a:p>
            <a:pPr eaLnBrk="1" hangingPunct="1">
              <a:buFontTx/>
              <a:buNone/>
            </a:pPr>
            <a:r>
              <a:rPr lang="es-AR" altLang="en-US" i="1" dirty="0" smtClean="0">
                <a:solidFill>
                  <a:srgbClr val="00B0F0"/>
                </a:solidFill>
              </a:rPr>
              <a:t>L.O: to </a:t>
            </a:r>
            <a:r>
              <a:rPr lang="es-AR" altLang="en-US" i="1" dirty="0" err="1" smtClean="0">
                <a:solidFill>
                  <a:srgbClr val="00B0F0"/>
                </a:solidFill>
              </a:rPr>
              <a:t>review</a:t>
            </a:r>
            <a:r>
              <a:rPr lang="es-AR" altLang="en-US" i="1" dirty="0" smtClean="0">
                <a:solidFill>
                  <a:srgbClr val="00B0F0"/>
                </a:solidFill>
              </a:rPr>
              <a:t> </a:t>
            </a:r>
            <a:r>
              <a:rPr lang="es-AR" altLang="en-US" i="1" dirty="0" err="1" smtClean="0">
                <a:solidFill>
                  <a:srgbClr val="00B0F0"/>
                </a:solidFill>
              </a:rPr>
              <a:t>for</a:t>
            </a:r>
            <a:r>
              <a:rPr lang="es-AR" altLang="en-US" i="1" dirty="0" smtClean="0">
                <a:solidFill>
                  <a:srgbClr val="00B0F0"/>
                </a:solidFill>
              </a:rPr>
              <a:t> </a:t>
            </a:r>
            <a:r>
              <a:rPr lang="es-AR" altLang="en-US" i="1" dirty="0" err="1" smtClean="0">
                <a:solidFill>
                  <a:srgbClr val="00B0F0"/>
                </a:solidFill>
              </a:rPr>
              <a:t>the</a:t>
            </a:r>
            <a:r>
              <a:rPr lang="es-AR" altLang="en-US" i="1" dirty="0" smtClean="0">
                <a:solidFill>
                  <a:srgbClr val="00B0F0"/>
                </a:solidFill>
              </a:rPr>
              <a:t> </a:t>
            </a:r>
            <a:r>
              <a:rPr lang="es-AR" altLang="en-US" i="1" dirty="0" err="1" smtClean="0">
                <a:solidFill>
                  <a:srgbClr val="00B0F0"/>
                </a:solidFill>
              </a:rPr>
              <a:t>Unit</a:t>
            </a:r>
            <a:r>
              <a:rPr lang="es-AR" altLang="en-US" i="1" dirty="0" smtClean="0">
                <a:solidFill>
                  <a:srgbClr val="00B0F0"/>
                </a:solidFill>
              </a:rPr>
              <a:t> </a:t>
            </a:r>
            <a:r>
              <a:rPr lang="es-AR" altLang="en-US" i="1" dirty="0" err="1" smtClean="0">
                <a:solidFill>
                  <a:srgbClr val="00B0F0"/>
                </a:solidFill>
              </a:rPr>
              <a:t>Exam</a:t>
            </a:r>
            <a:endParaRPr lang="es-AR" altLang="en-US" i="1" dirty="0" smtClean="0">
              <a:solidFill>
                <a:srgbClr val="00B0F0"/>
              </a:solidFill>
            </a:endParaRPr>
          </a:p>
          <a:p>
            <a:pPr eaLnBrk="1" hangingPunct="1">
              <a:buFontTx/>
              <a:buNone/>
            </a:pPr>
            <a:r>
              <a:rPr lang="es-AR" altLang="en-US" dirty="0" smtClean="0">
                <a:solidFill>
                  <a:srgbClr val="FF0000"/>
                </a:solidFill>
              </a:rPr>
              <a:t>Actividades:</a:t>
            </a:r>
          </a:p>
          <a:p>
            <a:pPr eaLnBrk="1" hangingPunct="1"/>
            <a:r>
              <a:rPr lang="es-AR" altLang="en-US" dirty="0" smtClean="0"/>
              <a:t>Completa </a:t>
            </a:r>
            <a:r>
              <a:rPr lang="es-AR" altLang="en-US" u="sng" dirty="0" smtClean="0"/>
              <a:t>Ejercicio 1</a:t>
            </a:r>
            <a:r>
              <a:rPr lang="es-AR" altLang="en-US" dirty="0" smtClean="0"/>
              <a:t> p. 286 (1-5)</a:t>
            </a:r>
          </a:p>
          <a:p>
            <a:pPr eaLnBrk="1" hangingPunct="1"/>
            <a:r>
              <a:rPr lang="es-AR" altLang="en-US" dirty="0" smtClean="0"/>
              <a:t>COPIA y completa </a:t>
            </a:r>
            <a:r>
              <a:rPr lang="es-AR" altLang="en-US" u="sng" dirty="0" smtClean="0"/>
              <a:t>Ejercicio 2</a:t>
            </a:r>
            <a:r>
              <a:rPr lang="es-AR" altLang="en-US" dirty="0" smtClean="0"/>
              <a:t> p. 286 (6-15)</a:t>
            </a:r>
          </a:p>
          <a:p>
            <a:pPr marL="0" indent="0" eaLnBrk="1" hangingPunct="1">
              <a:buNone/>
            </a:pPr>
            <a:endParaRPr lang="es-AR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3810000" cy="1143000"/>
          </a:xfrm>
        </p:spPr>
        <p:txBody>
          <a:bodyPr/>
          <a:lstStyle/>
          <a:p>
            <a:r>
              <a:rPr lang="es-AR" sz="4000" dirty="0" smtClean="0">
                <a:solidFill>
                  <a:schemeClr val="accent2">
                    <a:lumMod val="75000"/>
                  </a:schemeClr>
                </a:solidFill>
              </a:rPr>
              <a:t>Ballet Folklórico</a:t>
            </a:r>
            <a:endParaRPr lang="es-AR" sz="4000" dirty="0"/>
          </a:p>
        </p:txBody>
      </p:sp>
      <p:pic>
        <p:nvPicPr>
          <p:cNvPr id="1026" name="Picture 2" descr="Image result for ballet folklorico de mexi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914400"/>
            <a:ext cx="3986005" cy="2667000"/>
          </a:xfrm>
          <a:prstGeom prst="rect">
            <a:avLst/>
          </a:prstGeom>
          <a:noFill/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4800600" y="2362200"/>
            <a:ext cx="3810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Zócalo</a:t>
            </a:r>
            <a:r>
              <a:rPr lang="es-AR" sz="3600" kern="0" noProof="0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, Ciudad de México</a:t>
            </a:r>
            <a:endParaRPr kumimoji="0" lang="es-AR" sz="36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8" name="Picture 4" descr="Image result for zocalo mexico cit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3657600"/>
            <a:ext cx="4417815" cy="2946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304800" y="0"/>
            <a:ext cx="4953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Catedral Metropolitana</a:t>
            </a:r>
            <a:endParaRPr kumimoji="0" lang="es-AR" sz="36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2530" name="Picture 2" descr="Related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990600"/>
            <a:ext cx="4114800" cy="2819400"/>
          </a:xfrm>
          <a:prstGeom prst="rect">
            <a:avLst/>
          </a:prstGeom>
          <a:noFill/>
        </p:spPr>
      </p:pic>
      <p:pic>
        <p:nvPicPr>
          <p:cNvPr id="22532" name="Picture 4" descr="Image result for la casa de los azulejo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4038599"/>
            <a:ext cx="4572000" cy="2568721"/>
          </a:xfrm>
          <a:prstGeom prst="rect">
            <a:avLst/>
          </a:prstGeom>
          <a:noFill/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4191000" y="2819400"/>
            <a:ext cx="4953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La Casa de los Azulejos</a:t>
            </a:r>
            <a:endParaRPr kumimoji="0" lang="es-AR" sz="36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Image result for bosque de chapultepec mexico cit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19200"/>
            <a:ext cx="4495800" cy="2667000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304800" y="0"/>
            <a:ext cx="4953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Bosque de Chapultepec</a:t>
            </a:r>
            <a:endParaRPr kumimoji="0" lang="es-AR" sz="36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3556" name="Picture 4" descr="Related 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4133255"/>
            <a:ext cx="7010400" cy="2724745"/>
          </a:xfrm>
          <a:prstGeom prst="rect">
            <a:avLst/>
          </a:prstGeom>
          <a:noFill/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4800600" y="2971800"/>
            <a:ext cx="4343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Museo de Antropología</a:t>
            </a:r>
            <a:endParaRPr kumimoji="0" lang="es-AR" sz="36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2900" y="609600"/>
            <a:ext cx="8458200" cy="7391400"/>
          </a:xfrm>
        </p:spPr>
        <p:txBody>
          <a:bodyPr/>
          <a:lstStyle/>
          <a:p>
            <a:r>
              <a:rPr lang="en-US" dirty="0" err="1"/>
              <a:t>Conjuga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el </a:t>
            </a:r>
            <a:r>
              <a:rPr lang="en-US" dirty="0" err="1"/>
              <a:t>preterito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Aplaudir</a:t>
            </a:r>
            <a:r>
              <a:rPr lang="en-US" dirty="0"/>
              <a:t> </a:t>
            </a:r>
            <a:r>
              <a:rPr lang="en-US" i="1" dirty="0"/>
              <a:t>(to applaud)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Entender</a:t>
            </a:r>
            <a:r>
              <a:rPr lang="en-US" dirty="0"/>
              <a:t> </a:t>
            </a:r>
            <a:r>
              <a:rPr lang="en-US" i="1" dirty="0"/>
              <a:t>(to understand)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Escuchar</a:t>
            </a:r>
            <a:r>
              <a:rPr lang="en-US" dirty="0"/>
              <a:t> </a:t>
            </a:r>
            <a:r>
              <a:rPr lang="en-US" i="1" dirty="0"/>
              <a:t>(to listen)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Asistir</a:t>
            </a:r>
            <a:r>
              <a:rPr lang="en-US" dirty="0"/>
              <a:t> </a:t>
            </a:r>
            <a:r>
              <a:rPr lang="en-US" i="1" dirty="0"/>
              <a:t>(to attend)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Disfrutar</a:t>
            </a:r>
            <a:r>
              <a:rPr lang="en-US" dirty="0"/>
              <a:t> </a:t>
            </a:r>
            <a:r>
              <a:rPr lang="en-US" i="1" dirty="0"/>
              <a:t>(to </a:t>
            </a:r>
            <a:r>
              <a:rPr lang="en-US" i="1" dirty="0" smtClean="0"/>
              <a:t>enjoy)</a:t>
            </a:r>
          </a:p>
          <a:p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completa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Ejercicios</a:t>
            </a:r>
            <a:r>
              <a:rPr lang="en-US" altLang="en-US" u="sng" dirty="0" smtClean="0"/>
              <a:t> 3</a:t>
            </a:r>
            <a:r>
              <a:rPr lang="en-US" altLang="en-US" dirty="0" smtClean="0"/>
              <a:t> p.287 (16-28)</a:t>
            </a:r>
          </a:p>
          <a:p>
            <a:pPr eaLnBrk="1" hangingPunct="1"/>
            <a:endParaRPr lang="en-US" altLang="en-US" dirty="0"/>
          </a:p>
          <a:p>
            <a:pPr eaLnBrk="1" hangingPunct="1"/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completa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Ejercicio</a:t>
            </a:r>
            <a:r>
              <a:rPr lang="en-US" altLang="en-US" u="sng" dirty="0" smtClean="0"/>
              <a:t> 4</a:t>
            </a:r>
            <a:r>
              <a:rPr lang="en-US" altLang="en-US" dirty="0" smtClean="0"/>
              <a:t> p. 287 (29-35)</a:t>
            </a:r>
          </a:p>
          <a:p>
            <a:pPr eaLnBrk="1" hangingPunct="1"/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completa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Ejercicio</a:t>
            </a:r>
            <a:r>
              <a:rPr lang="en-US" altLang="en-US" u="sng" dirty="0" smtClean="0"/>
              <a:t> 5</a:t>
            </a:r>
            <a:r>
              <a:rPr lang="en-US" altLang="en-US" dirty="0" smtClean="0"/>
              <a:t> p. 287 (36-40)</a:t>
            </a:r>
          </a:p>
          <a:p>
            <a:pPr eaLnBrk="1" hangingPunct="1">
              <a:buFontTx/>
              <a:buNone/>
            </a:pPr>
            <a:endParaRPr lang="en-US" altLang="en-US" b="1" dirty="0" smtClean="0"/>
          </a:p>
          <a:p>
            <a:pPr eaLnBrk="1" hangingPunct="1">
              <a:buFontTx/>
              <a:buNone/>
            </a:pPr>
            <a:endParaRPr lang="en-US" altLang="en-US" b="1" dirty="0" smtClean="0"/>
          </a:p>
        </p:txBody>
      </p:sp>
      <p:sp>
        <p:nvSpPr>
          <p:cNvPr id="4100" name="Rectangle 2"/>
          <p:cNvSpPr txBox="1">
            <a:spLocks noChangeArrowheads="1"/>
          </p:cNvSpPr>
          <p:nvPr/>
        </p:nvSpPr>
        <p:spPr bwMode="auto">
          <a:xfrm>
            <a:off x="457200" y="-228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4400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196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77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1982</TotalTime>
  <Words>133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________ Clase 802 La fecha es el primero de mayo del 2018</vt:lpstr>
      <vt:lpstr>Ballet Folklórico</vt:lpstr>
      <vt:lpstr>PowerPoint Presentation</vt:lpstr>
      <vt:lpstr>PowerPoint Presentation</vt:lpstr>
      <vt:lpstr>Tarea # 77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10 N La fecha es el 15 de enero del 2013</dc:title>
  <dc:creator>Helen Zumaeta</dc:creator>
  <cp:lastModifiedBy>Helen Zumaeta</cp:lastModifiedBy>
  <cp:revision>37</cp:revision>
  <cp:lastPrinted>2013-02-06T16:33:33Z</cp:lastPrinted>
  <dcterms:created xsi:type="dcterms:W3CDTF">2013-01-14T19:14:38Z</dcterms:created>
  <dcterms:modified xsi:type="dcterms:W3CDTF">2018-05-01T16:56:44Z</dcterms:modified>
</cp:coreProperties>
</file>